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F5B148E-3D9F-494E-8AFA-DCBA805A7057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2126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4400" cy="4807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8" name="CustomShape 2"/>
          <p:cNvSpPr/>
          <p:nvPr/>
        </p:nvSpPr>
        <p:spPr>
          <a:xfrm>
            <a:off x="6840000" y="4752000"/>
            <a:ext cx="177480" cy="85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/>
          </a:p>
          <a:p>
            <a:endParaRPr/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129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68400" cy="5837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0" name="Obrázek 69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1" name="Obrázek 70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68400" cy="5837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06" name="Obrázek 105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107" name="Obrázek 106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68400" cy="5837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>
                <a:latin typeface="Arial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Arial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800">
                <a:latin typeface="Arial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400">
                <a:latin typeface="Arial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Arial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Arial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800">
                <a:latin typeface="Arial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400">
                <a:latin typeface="Arial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Arial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>
                <a:latin typeface="Arial"/>
              </a:rPr>
              <a:t>Klikněte pro úpravu formátu textu nadpisu</a:t>
            </a:r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Arial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800">
                <a:latin typeface="Arial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400">
                <a:latin typeface="Arial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Arial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DOPRAVNÍ FÓRUM ÚSTECKÉHO KRAJE</a:t>
            </a:r>
            <a:endParaRPr/>
          </a:p>
          <a:p>
            <a:pPr algn="ctr"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1. 6. 2016</a:t>
            </a:r>
            <a:endParaRPr/>
          </a:p>
        </p:txBody>
      </p:sp>
      <p:sp>
        <p:nvSpPr>
          <p:cNvPr id="114" name="CustomShape 2"/>
          <p:cNvSpPr/>
          <p:nvPr/>
        </p:nvSpPr>
        <p:spPr>
          <a:xfrm>
            <a:off x="504000" y="2880000"/>
            <a:ext cx="9068400" cy="327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Téma: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Profese řidiče z pohledu veřejného mínění.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s-CZ" sz="2800" strike="noStrike">
                <a:solidFill>
                  <a:srgbClr val="000000"/>
                </a:solidFill>
                <a:latin typeface="Arial"/>
                <a:ea typeface="DejaVu Sans"/>
              </a:rPr>
              <a:t>PhDr. Přemysl WOLF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504000" y="201960"/>
            <a:ext cx="9068400" cy="624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Závěrem pro inspiraci ke změně.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-Záměrně vynechávám autoškoly a jejich kvalitu.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-Nemusíte se mnou souhlasit, ale hledejte způsob jak v dopravě jinak a hlavně  jak lépe.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-Spoléhejte se na sebe, protože  problém řidičů se bez vaší  aktivity nevyřeší.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Chce to rychlou a cílenou akci. Není důvod dál čekat na zázrak, který bez vás stejně nepřijde!</a:t>
            </a:r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648000" y="-115200"/>
            <a:ext cx="9068400" cy="937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Je vůle po zlepšení dopravy na silnicích?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Hledal jsem podporu   u pěti ministrů dopravy. Marně! Nemají skutečný zájem o změnu k lepšímu, ale dokonale předstírají zájem.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Kam jdou peníze z vybraných pokut?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Argumentace ochranou nejslabšího článku, počtem mrtvých a počtem nehod je směšná.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Mediální podpora špatných vzorů!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2"/>
          <p:cNvSpPr/>
          <p:nvPr/>
        </p:nvSpPr>
        <p:spPr>
          <a:xfrm>
            <a:off x="504000" y="339840"/>
            <a:ext cx="9068400" cy="624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Od roku 1968 např. marně hledáme prostor pro komplexní výuku řidičů u Prahy.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-Marně usilujeme o změnu filozofie dopravy – Na silnicích bez pokut! Změnit bodový systém!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-Rozhodovat o dopravě by měl ten, kdo je k tomu  kompetentní.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Politické slogany nám nepomohou.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Změnu musíte opravdu sami chtít a změna je opravdu možná!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Děkuji za trpělivost a pozornost.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576000" y="-3780000"/>
            <a:ext cx="9068400" cy="1222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      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Můj vztah k dopravě: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Původně jsem strojař. ŘP mám v plném rozsahu.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SPŠ Dopravní – ekonomika a provoz  dopravy.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Autoškoly – metodik výcviku 12 let.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PF UK – Učitelství odb. předmětů – II. stupeň.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FF UK – Andragogika – dopravní výchova.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Pedagogická a sociání psychologie.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Ergonomická diagnostika a prevence rizik.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Současnost – Etika - metoda rizikové prevence.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44360" y="288000"/>
            <a:ext cx="9356760" cy="726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endParaRPr/>
          </a:p>
          <a:p>
            <a:endParaRPr/>
          </a:p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  Veřejné mínění? Jak vzniká?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1.</a:t>
            </a:r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Kritickým myšlením ve vztahu k významným událostem a souvislostem. Odpovědnost!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2. Cílenou manipulací získat absolutní moc a vliv (všechny establishmenty a politické strany). 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Nutná podmínka a konečný cíl všech establishmentů je potlačení schopnosti lidí kriticky myslet. Daří se to!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Princip = Nesdělit celou pravdu, posunout některé prvky tvrzení, záměrné podsouvání důvodů a souvislostí, vědomé lži a cílená manipulace.</a:t>
            </a:r>
            <a:endParaRPr/>
          </a:p>
          <a:p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720000" y="-216000"/>
            <a:ext cx="9068400" cy="764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just"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Veřejné mínění - Nákladní auta a kamiony  jsou vnímány jako obtěžující prvek v dopravě. Řidiči jsou vnímáni jako veřejný nepřítel. Hesla!</a:t>
            </a: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-Kamiony a NA ze silnic na vlak! %=?                    </a:t>
            </a:r>
            <a:endParaRPr/>
          </a:p>
          <a:p>
            <a:pPr algn="just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-Řidič pirát a hulvát, proto jsou nutné sankce.        </a:t>
            </a:r>
            <a:endParaRPr/>
          </a:p>
          <a:p>
            <a:pPr algn="just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-Nepochopení filozofie dopravy = trvalá                    šikana a neurvalé chování státní moci.                   -Všude jsou nutné radary.</a:t>
            </a:r>
            <a:endParaRPr/>
          </a:p>
          <a:p>
            <a:pPr algn="just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-Cílem je zpomalit dopravu, bude bezpečněji! </a:t>
            </a:r>
            <a:endParaRPr/>
          </a:p>
          <a:p>
            <a:pPr algn="just"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Řidič je v roli otroka a může za všechno.          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792000" y="432000"/>
            <a:ext cx="9068400" cy="6621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endParaRPr/>
          </a:p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Nepochopení</a:t>
            </a:r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dopravní logiky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-Špatná pověst je částečně vina řidičů i naše.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-Při nehodě většinou velká blokace dopravy.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-Ztížené provozní podmínky kamiony a NA většinou nezvládají.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-Žádná praktická podpora  kamionů a NA.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-I v  dopravě platí fyzikální zákony. Proč nejsou respektovány? Brání tomu současné zákony?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-Údajně se chrání nejslabší článek dopravy místo toho, aby se zpevnil nebo odstranil.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432000" y="-3779640"/>
            <a:ext cx="9068400" cy="1312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Jakou dopravu vlastně chceme?</a:t>
            </a:r>
            <a:endParaRPr/>
          </a:p>
          <a:p>
            <a:endParaRPr/>
          </a:p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- </a:t>
            </a:r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Jakou dopravu potřebujeme?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-Rychlou, plynulou, bezpečnou, technicky vyspělou, spolehlivou, uživatelsky příjemnou, ekonomickou, ekologickou a hlavně logickou. Jsme tým!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Vše platí současně podle situace, za volbu rozhodnutí vždy odpovídá řidič! 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32000" y="438120"/>
            <a:ext cx="9068400" cy="496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Sociální role v dopravě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Sociální role: Dopravní policista nemůže být nepřítel  uživatelů! Jsme tým!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Pokuty a sankce nejsou řešením.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Týmové pojetí dopravy = občanská způsobilost. 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ŘP je benefit mobility.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Stát nemá být v roli drába, hulváta a lupiče.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Zákon nemá vytvářet nesvéprávné lidi.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 Srovnej minulost a současnost.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216000" y="144000"/>
            <a:ext cx="8709840" cy="927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cs-CZ" sz="4400" strike="noStrike">
                <a:solidFill>
                  <a:srgbClr val="000000"/>
                </a:solidFill>
                <a:latin typeface="Arial"/>
                <a:ea typeface="DejaVu Sans"/>
              </a:rPr>
              <a:t>Proč chybí řidiči?</a:t>
            </a:r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 Co je atraktivního v profesi řidiče?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 Minulost, Svazarm, ZVS, vztah k profesi.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 Vztah není tržní artikl, je to sociální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 investice, která vzniká v čase, který chybí.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 Zrušení učebních oborů a odpor proti zavedení nových. Je to prý nesystémové!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-Chybí motivační akce, založené dopravci.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-O  rekvalifikace není zájem. Proč?</a:t>
            </a:r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- Negativní vlivy profese řidiče.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51240" y="-1505520"/>
            <a:ext cx="9068400" cy="1124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cs-CZ" sz="3600" strike="noStrike">
                <a:solidFill>
                  <a:srgbClr val="000000"/>
                </a:solidFill>
                <a:latin typeface="Arial"/>
                <a:ea typeface="DejaVu Sans"/>
              </a:rPr>
              <a:t>Dopravci máte sílu na změnu, tak jí rázně užijte a vyžadujte změnu k lepšímu!</a:t>
            </a:r>
            <a:endParaRPr/>
          </a:p>
          <a:p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-Změnit zákon tak, aby odpovídal realitě a nebyl šikanózní.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-ŘP není jen „veřejná listina“, ale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společenský benefit mobility.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-Respektovat fyzikální zákony!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-Jasné vztahy mezi účastníky dopravy.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-Vzdělávání jinak!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-Změnit veřejné mínění o dopravě!</a:t>
            </a:r>
            <a:endParaRPr/>
          </a:p>
          <a:p>
            <a:r>
              <a:rPr lang="cs-CZ" sz="3200" strike="noStrike">
                <a:solidFill>
                  <a:srgbClr val="000000"/>
                </a:solidFill>
                <a:latin typeface="Arial"/>
                <a:ea typeface="DejaVu Sans"/>
              </a:rPr>
              <a:t>-Respektovat systém „člověk, činnost, prostředí“ v reálném čase. 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795</Words>
  <Application>Microsoft Office PowerPoint</Application>
  <PresentationFormat>Vlastní</PresentationFormat>
  <Paragraphs>129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DejaVu Sans</vt:lpstr>
      <vt:lpstr>StarSymbol</vt:lpstr>
      <vt:lpstr>Times New Roman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Francírková</dc:creator>
  <cp:lastModifiedBy>Martina Francírková</cp:lastModifiedBy>
  <cp:revision>63</cp:revision>
  <dcterms:created xsi:type="dcterms:W3CDTF">2016-05-06T12:07:56Z</dcterms:created>
  <dcterms:modified xsi:type="dcterms:W3CDTF">2016-05-31T07:14:25Z</dcterms:modified>
  <dc:language>cs-CZ</dc:language>
</cp:coreProperties>
</file>